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9" r:id="rId16"/>
    <p:sldId id="293" r:id="rId17"/>
    <p:sldId id="292" r:id="rId18"/>
    <p:sldId id="290" r:id="rId19"/>
    <p:sldId id="291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x="13004800" cy="9753600"/>
  <p:notesSz cx="6797675" cy="98726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06357" y="4689515"/>
            <a:ext cx="4984962" cy="444269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20409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 Juan López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“Escribir una cita aquí”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jp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29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24" Type="http://schemas.openxmlformats.org/officeDocument/2006/relationships/image" Target="../media/image93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28" Type="http://schemas.openxmlformats.org/officeDocument/2006/relationships/image" Target="../media/image97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31" Type="http://schemas.openxmlformats.org/officeDocument/2006/relationships/image" Target="../media/image100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png"/><Relationship Id="rId30" Type="http://schemas.openxmlformats.org/officeDocument/2006/relationships/image" Target="../media/image9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5" Type="http://schemas.openxmlformats.org/officeDocument/2006/relationships/image" Target="../media/image124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28" Type="http://schemas.openxmlformats.org/officeDocument/2006/relationships/image" Target="../media/image127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31" Type="http://schemas.openxmlformats.org/officeDocument/2006/relationships/image" Target="../media/image130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Relationship Id="rId27" Type="http://schemas.openxmlformats.org/officeDocument/2006/relationships/image" Target="../media/image126.png"/><Relationship Id="rId30" Type="http://schemas.openxmlformats.org/officeDocument/2006/relationships/image" Target="../media/image12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19"/>
          <p:cNvGraphicFramePr/>
          <p:nvPr>
            <p:extLst>
              <p:ext uri="{D42A27DB-BD31-4B8C-83A1-F6EECF244321}">
                <p14:modId xmlns:p14="http://schemas.microsoft.com/office/powerpoint/2010/main" val="2522751240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95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9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425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Palo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Can</a:t>
                      </a:r>
                      <a:r>
                        <a:rPr lang="es-ES" dirty="0" smtClean="0"/>
                        <a:t>dado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ma</a:t>
                      </a:r>
                      <a:r>
                        <a:rPr lang="es-ES" dirty="0" smtClean="0"/>
                        <a:t>da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Table 137"/>
          <p:cNvGraphicFramePr/>
          <p:nvPr>
            <p:extLst>
              <p:ext uri="{D42A27DB-BD31-4B8C-83A1-F6EECF244321}">
                <p14:modId xmlns:p14="http://schemas.microsoft.com/office/powerpoint/2010/main" val="3947076036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24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4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40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1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Fla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men</a:t>
                      </a:r>
                      <a:r>
                        <a:rPr lang="es-ES" dirty="0" smtClean="0"/>
                        <a:t>co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rPr lang="es-ES" dirty="0" smtClean="0"/>
                        <a:t>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Ga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lle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gui</a:t>
                      </a:r>
                      <a:r>
                        <a:rPr lang="es-ES" dirty="0" smtClean="0"/>
                        <a:t>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Table 139"/>
          <p:cNvGraphicFramePr/>
          <p:nvPr>
            <p:extLst>
              <p:ext uri="{D42A27DB-BD31-4B8C-83A1-F6EECF244321}">
                <p14:modId xmlns:p14="http://schemas.microsoft.com/office/powerpoint/2010/main" val="485987642"/>
              </p:ext>
            </p:extLst>
          </p:nvPr>
        </p:nvGraphicFramePr>
        <p:xfrm>
          <a:off x="2" y="-2"/>
          <a:ext cx="13004797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32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07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6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du</a:t>
                      </a:r>
                      <a:r>
                        <a:rPr lang="es-ES" dirty="0" smtClean="0"/>
                        <a:t>sa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rPr lang="es-ES" dirty="0" smtClean="0"/>
                        <a:t>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Chu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Table 141"/>
          <p:cNvGraphicFramePr/>
          <p:nvPr>
            <p:extLst>
              <p:ext uri="{D42A27DB-BD31-4B8C-83A1-F6EECF244321}">
                <p14:modId xmlns:p14="http://schemas.microsoft.com/office/powerpoint/2010/main" val="3772005306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72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97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08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938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Cu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cha</a:t>
                      </a:r>
                      <a:r>
                        <a:rPr lang="es-ES" dirty="0" smtClean="0"/>
                        <a:t>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ña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ta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Tar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je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" name="Table 143"/>
          <p:cNvGraphicFramePr/>
          <p:nvPr>
            <p:extLst>
              <p:ext uri="{D42A27DB-BD31-4B8C-83A1-F6EECF244321}">
                <p14:modId xmlns:p14="http://schemas.microsoft.com/office/powerpoint/2010/main" val="1382419496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5002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21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00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1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rre</a:t>
                      </a:r>
                      <a:r>
                        <a:rPr lang="es-ES" dirty="0" smtClean="0"/>
                        <a:t>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rPr lang="es-ES" dirty="0" smtClean="0"/>
                        <a:t>rrón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rPr lang="es-ES" dirty="0" smtClean="0"/>
                        <a:t>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Lá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ti</a:t>
                      </a:r>
                      <a:r>
                        <a:rPr lang="es-ES" dirty="0" smtClean="0"/>
                        <a:t>go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Table 145"/>
          <p:cNvGraphicFramePr/>
          <p:nvPr>
            <p:extLst>
              <p:ext uri="{D42A27DB-BD31-4B8C-83A1-F6EECF244321}">
                <p14:modId xmlns:p14="http://schemas.microsoft.com/office/powerpoint/2010/main" val="662853709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957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23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00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Teja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Lava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s-ES" dirty="0" smtClean="0"/>
                        <a:t>seta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Pé</a:t>
                      </a:r>
                      <a:r>
                        <a:rPr lang="es-ES" sz="3500" b="0" dirty="0" smtClean="0">
                          <a:solidFill>
                            <a:srgbClr val="FF0000"/>
                          </a:solidFill>
                          <a:latin typeface="Massallera" panose="02000000000000000000" pitchFamily="2" charset="0"/>
                        </a:rPr>
                        <a:t>ta</a:t>
                      </a: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lo</a:t>
                      </a:r>
                      <a:endParaRPr lang="es-ES" sz="3500" b="0" dirty="0">
                        <a:latin typeface="Massallera" panose="02000000000000000000" pitchFamily="2" charset="0"/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2" b="2983"/>
          <a:stretch/>
        </p:blipFill>
        <p:spPr>
          <a:xfrm>
            <a:off x="589281" y="6541378"/>
            <a:ext cx="1767840" cy="154598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07" y="8398397"/>
            <a:ext cx="1057274" cy="1276901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>
            <a:off x="365760" y="8322670"/>
            <a:ext cx="650240" cy="171090"/>
          </a:xfrm>
          <a:prstGeom prst="straightConnector1">
            <a:avLst/>
          </a:prstGeom>
          <a:noFill/>
          <a:ln w="381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394353"/>
              </p:ext>
            </p:extLst>
          </p:nvPr>
        </p:nvGraphicFramePr>
        <p:xfrm>
          <a:off x="145473" y="899391"/>
          <a:ext cx="3892604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2604">
                  <a:extLst>
                    <a:ext uri="{9D8B030D-6E8A-4147-A177-3AD203B41FA5}">
                      <a16:colId xmlns:a16="http://schemas.microsoft.com/office/drawing/2014/main" val="1852051796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Palo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45392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49658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35736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Can</a:t>
                      </a:r>
                      <a:r>
                        <a:rPr lang="es-ES" dirty="0" smtClean="0"/>
                        <a:t>dado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43786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ma</a:t>
                      </a:r>
                      <a:r>
                        <a:rPr lang="es-ES" dirty="0" smtClean="0"/>
                        <a:t>da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197085"/>
                  </a:ext>
                </a:extLst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60103"/>
              </p:ext>
            </p:extLst>
          </p:nvPr>
        </p:nvGraphicFramePr>
        <p:xfrm>
          <a:off x="4364182" y="899391"/>
          <a:ext cx="3886200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332359417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</a:t>
                      </a:r>
                      <a:r>
                        <a:rPr lang="es-ES" dirty="0" smtClean="0"/>
                        <a:t>meta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89403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col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131979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rPr lang="es-ES" dirty="0" smtClean="0"/>
                        <a:t>sa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63466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Za</a:t>
                      </a:r>
                      <a:r>
                        <a:rPr lang="es-ES" dirty="0" smtClean="0"/>
                        <a:t>pato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40155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904472"/>
                  </a:ext>
                </a:extLst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748326"/>
              </p:ext>
            </p:extLst>
          </p:nvPr>
        </p:nvGraphicFramePr>
        <p:xfrm>
          <a:off x="8591765" y="899391"/>
          <a:ext cx="3898108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8108">
                  <a:extLst>
                    <a:ext uri="{9D8B030D-6E8A-4147-A177-3AD203B41FA5}">
                      <a16:colId xmlns:a16="http://schemas.microsoft.com/office/drawing/2014/main" val="3060414457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Casa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dos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825827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Pája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60220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ne</a:t>
                      </a:r>
                      <a:r>
                        <a:rPr lang="es-ES" dirty="0" smtClean="0"/>
                        <a:t>jo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529986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80316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Pa</a:t>
                      </a:r>
                      <a:r>
                        <a:rPr lang="es-ES" dirty="0" smtClean="0"/>
                        <a:t>loma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977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71132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056271"/>
              </p:ext>
            </p:extLst>
          </p:nvPr>
        </p:nvGraphicFramePr>
        <p:xfrm>
          <a:off x="145473" y="899391"/>
          <a:ext cx="3892603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2603">
                  <a:extLst>
                    <a:ext uri="{9D8B030D-6E8A-4147-A177-3AD203B41FA5}">
                      <a16:colId xmlns:a16="http://schemas.microsoft.com/office/drawing/2014/main" val="373824794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Pino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421009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Chiste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440379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Cola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dor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45616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Sal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104499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Carro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za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380992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351155"/>
              </p:ext>
            </p:extLst>
          </p:nvPr>
        </p:nvGraphicFramePr>
        <p:xfrm>
          <a:off x="4368619" y="899391"/>
          <a:ext cx="389260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2602">
                  <a:extLst>
                    <a:ext uri="{9D8B030D-6E8A-4147-A177-3AD203B41FA5}">
                      <a16:colId xmlns:a16="http://schemas.microsoft.com/office/drawing/2014/main" val="24909976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Gira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sol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98721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Mano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pla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53788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Bote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lla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4439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Pie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dra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436464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508437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674266"/>
              </p:ext>
            </p:extLst>
          </p:nvPr>
        </p:nvGraphicFramePr>
        <p:xfrm>
          <a:off x="8795147" y="899391"/>
          <a:ext cx="389260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2602">
                  <a:extLst>
                    <a:ext uri="{9D8B030D-6E8A-4147-A177-3AD203B41FA5}">
                      <a16:colId xmlns:a16="http://schemas.microsoft.com/office/drawing/2014/main" val="3969024600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rPr lang="es-ES" dirty="0" smtClean="0"/>
                        <a:t>silla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330417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Cor</a:t>
                      </a:r>
                      <a:r>
                        <a:rPr lang="es-ES" dirty="0" smtClean="0"/>
                        <a:t>bata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35611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Sol</a:t>
                      </a:r>
                      <a:r>
                        <a:rPr lang="es-ES" dirty="0" smtClean="0"/>
                        <a:t>dado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81303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Cho</a:t>
                      </a:r>
                      <a:r>
                        <a:rPr lang="es-ES" dirty="0" smtClean="0"/>
                        <a:t>rizo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1104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Pen</a:t>
                      </a:r>
                      <a:r>
                        <a:rPr lang="es-ES" dirty="0" smtClean="0"/>
                        <a:t>diente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76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914361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07880"/>
              </p:ext>
            </p:extLst>
          </p:nvPr>
        </p:nvGraphicFramePr>
        <p:xfrm>
          <a:off x="228600" y="899391"/>
          <a:ext cx="3892911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2911">
                  <a:extLst>
                    <a:ext uri="{9D8B030D-6E8A-4147-A177-3AD203B41FA5}">
                      <a16:colId xmlns:a16="http://schemas.microsoft.com/office/drawing/2014/main" val="1263624361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</a:t>
                      </a:r>
                      <a:r>
                        <a:rPr lang="es-ES" dirty="0" smtClean="0"/>
                        <a:t>pera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85058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rPr lang="es-ES" dirty="0" smtClean="0"/>
                        <a:t>baño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655528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Jar</a:t>
                      </a:r>
                      <a:r>
                        <a:rPr lang="es-ES" dirty="0" smtClean="0"/>
                        <a:t>dinero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412068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pino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975638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O</a:t>
                      </a:r>
                      <a:r>
                        <a:rPr lang="es-ES" dirty="0" smtClean="0"/>
                        <a:t>reja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209278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722316"/>
              </p:ext>
            </p:extLst>
          </p:nvPr>
        </p:nvGraphicFramePr>
        <p:xfrm>
          <a:off x="4370892" y="899391"/>
          <a:ext cx="3888057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8057">
                  <a:extLst>
                    <a:ext uri="{9D8B030D-6E8A-4147-A177-3AD203B41FA5}">
                      <a16:colId xmlns:a16="http://schemas.microsoft.com/office/drawing/2014/main" val="1395134375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Va</a:t>
                      </a:r>
                      <a:r>
                        <a:rPr lang="es-ES" dirty="0" smtClean="0"/>
                        <a:t>cuna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87363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rPr lang="es-ES" dirty="0" smtClean="0"/>
                        <a:t>bello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04706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Es</a:t>
                      </a:r>
                      <a:r>
                        <a:rPr lang="es-ES" dirty="0" smtClean="0"/>
                        <a:t>cama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22017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Del</a:t>
                      </a:r>
                      <a:r>
                        <a:rPr lang="es-ES" dirty="0" smtClean="0"/>
                        <a:t>fín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41735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Mos</a:t>
                      </a:r>
                      <a:r>
                        <a:rPr lang="es-ES" dirty="0" smtClean="0"/>
                        <a:t>taza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2306708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637664"/>
              </p:ext>
            </p:extLst>
          </p:nvPr>
        </p:nvGraphicFramePr>
        <p:xfrm>
          <a:off x="8549597" y="899391"/>
          <a:ext cx="3893210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93210">
                  <a:extLst>
                    <a:ext uri="{9D8B030D-6E8A-4147-A177-3AD203B41FA5}">
                      <a16:colId xmlns:a16="http://schemas.microsoft.com/office/drawing/2014/main" val="1367848206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Hor</a:t>
                      </a:r>
                      <a:r>
                        <a:rPr lang="es-ES" dirty="0" smtClean="0"/>
                        <a:t>miga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22323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Pu</a:t>
                      </a:r>
                      <a:r>
                        <a:rPr lang="es-ES" dirty="0" smtClean="0"/>
                        <a:t>pila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7772045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rPr lang="es-ES" dirty="0" smtClean="0"/>
                        <a:t>pollo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764778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Pan</a:t>
                      </a:r>
                      <a:r>
                        <a:rPr lang="es-ES" dirty="0" smtClean="0"/>
                        <a:t>talón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32488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llena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413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176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037042"/>
              </p:ext>
            </p:extLst>
          </p:nvPr>
        </p:nvGraphicFramePr>
        <p:xfrm>
          <a:off x="287483" y="1107209"/>
          <a:ext cx="388966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9662">
                  <a:extLst>
                    <a:ext uri="{9D8B030D-6E8A-4147-A177-3AD203B41FA5}">
                      <a16:colId xmlns:a16="http://schemas.microsoft.com/office/drawing/2014/main" val="4174348699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Fla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men</a:t>
                      </a:r>
                      <a:r>
                        <a:rPr lang="es-ES" dirty="0" smtClean="0"/>
                        <a:t>co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917728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rPr lang="es-ES" dirty="0" smtClean="0"/>
                        <a:t>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35697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Ga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lle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88806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943988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gui</a:t>
                      </a:r>
                      <a:r>
                        <a:rPr lang="es-ES" dirty="0" smtClean="0"/>
                        <a:t>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764637"/>
                  </a:ext>
                </a:extLst>
              </a:tr>
            </a:tbl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999175"/>
              </p:ext>
            </p:extLst>
          </p:nvPr>
        </p:nvGraphicFramePr>
        <p:xfrm>
          <a:off x="4423064" y="1107209"/>
          <a:ext cx="3889663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9663">
                  <a:extLst>
                    <a:ext uri="{9D8B030D-6E8A-4147-A177-3AD203B41FA5}">
                      <a16:colId xmlns:a16="http://schemas.microsoft.com/office/drawing/2014/main" val="1691908857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du</a:t>
                      </a:r>
                      <a:r>
                        <a:rPr lang="es-ES" dirty="0" smtClean="0"/>
                        <a:t>sa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26449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rPr lang="es-ES" dirty="0" smtClean="0"/>
                        <a:t>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39517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88781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Chu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118475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29594"/>
                  </a:ext>
                </a:extLst>
              </a:tr>
            </a:tbl>
          </a:graphicData>
        </a:graphic>
      </p:graphicFrame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570956"/>
              </p:ext>
            </p:extLst>
          </p:nvPr>
        </p:nvGraphicFramePr>
        <p:xfrm>
          <a:off x="8558647" y="1107209"/>
          <a:ext cx="388966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9662">
                  <a:extLst>
                    <a:ext uri="{9D8B030D-6E8A-4147-A177-3AD203B41FA5}">
                      <a16:colId xmlns:a16="http://schemas.microsoft.com/office/drawing/2014/main" val="227179584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08322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Cu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cha</a:t>
                      </a:r>
                      <a:r>
                        <a:rPr lang="es-ES" dirty="0" smtClean="0"/>
                        <a:t>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43215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ña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443055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ta</a:t>
                      </a:r>
                      <a:r>
                        <a:rPr lang="es-ES" dirty="0" smtClean="0"/>
                        <a:t>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7957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Tar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je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081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18279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029956"/>
              </p:ext>
            </p:extLst>
          </p:nvPr>
        </p:nvGraphicFramePr>
        <p:xfrm>
          <a:off x="329048" y="1107209"/>
          <a:ext cx="388966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9662">
                  <a:extLst>
                    <a:ext uri="{9D8B030D-6E8A-4147-A177-3AD203B41FA5}">
                      <a16:colId xmlns:a16="http://schemas.microsoft.com/office/drawing/2014/main" val="1075193179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rre</a:t>
                      </a:r>
                      <a:r>
                        <a:rPr lang="es-ES" dirty="0" smtClean="0"/>
                        <a:t>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57507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8312718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rPr lang="es-ES" dirty="0" smtClean="0"/>
                        <a:t>rrón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5661859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rPr lang="es-ES" dirty="0" smtClean="0"/>
                        <a:t>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032579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Lá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ti</a:t>
                      </a:r>
                      <a:r>
                        <a:rPr lang="es-ES" dirty="0" smtClean="0"/>
                        <a:t>go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951936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189881"/>
              </p:ext>
            </p:extLst>
          </p:nvPr>
        </p:nvGraphicFramePr>
        <p:xfrm>
          <a:off x="4443848" y="1107209"/>
          <a:ext cx="3889662" cy="81280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3889662">
                  <a:extLst>
                    <a:ext uri="{9D8B030D-6E8A-4147-A177-3AD203B41FA5}">
                      <a16:colId xmlns:a16="http://schemas.microsoft.com/office/drawing/2014/main" val="2122234169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Pata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522228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Teja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61032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Lava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487166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s-ES" dirty="0" smtClean="0"/>
                        <a:t>seta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57803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Pé</a:t>
                      </a:r>
                      <a:r>
                        <a:rPr lang="es-ES" sz="3500" b="0" dirty="0" smtClean="0">
                          <a:solidFill>
                            <a:srgbClr val="FF0000"/>
                          </a:solidFill>
                          <a:latin typeface="Massallera" panose="02000000000000000000" pitchFamily="2" charset="0"/>
                        </a:rPr>
                        <a:t>ta</a:t>
                      </a: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lo</a:t>
                      </a:r>
                      <a:endParaRPr lang="es-ES" sz="3500" b="0" dirty="0">
                        <a:latin typeface="Massallera" panose="02000000000000000000" pitchFamily="2" charset="0"/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437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17477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Table 121"/>
          <p:cNvGraphicFramePr/>
          <p:nvPr>
            <p:extLst>
              <p:ext uri="{D42A27DB-BD31-4B8C-83A1-F6EECF244321}">
                <p14:modId xmlns:p14="http://schemas.microsoft.com/office/powerpoint/2010/main" val="1406022875"/>
              </p:ext>
            </p:extLst>
          </p:nvPr>
        </p:nvGraphicFramePr>
        <p:xfrm>
          <a:off x="0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59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26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3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78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</a:t>
                      </a:r>
                      <a:r>
                        <a:rPr lang="es-ES" dirty="0" smtClean="0"/>
                        <a:t>meta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col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rPr lang="es-ES" dirty="0" smtClean="0"/>
                        <a:t>sa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Za</a:t>
                      </a:r>
                      <a:r>
                        <a:rPr lang="es-ES" dirty="0" smtClean="0"/>
                        <a:t>pato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Table 147"/>
          <p:cNvGraphicFramePr/>
          <p:nvPr>
            <p:extLst>
              <p:ext uri="{D42A27DB-BD31-4B8C-83A1-F6EECF244321}">
                <p14:modId xmlns:p14="http://schemas.microsoft.com/office/powerpoint/2010/main" val="3720172747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" name="Table 149"/>
          <p:cNvGraphicFramePr/>
          <p:nvPr>
            <p:extLst>
              <p:ext uri="{D42A27DB-BD31-4B8C-83A1-F6EECF244321}">
                <p14:modId xmlns:p14="http://schemas.microsoft.com/office/powerpoint/2010/main" val="2385485836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1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Table 151"/>
          <p:cNvGraphicFramePr/>
          <p:nvPr>
            <p:extLst>
              <p:ext uri="{D42A27DB-BD31-4B8C-83A1-F6EECF244321}">
                <p14:modId xmlns:p14="http://schemas.microsoft.com/office/powerpoint/2010/main" val="3618807083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0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9" t="83333" r="19973"/>
          <a:stretch/>
        </p:blipFill>
        <p:spPr>
          <a:xfrm>
            <a:off x="7802879" y="1645920"/>
            <a:ext cx="5201921" cy="16256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3" t="49792" r="19972" b="33333"/>
          <a:stretch/>
        </p:blipFill>
        <p:spPr>
          <a:xfrm>
            <a:off x="0" y="3251200"/>
            <a:ext cx="2621281" cy="16459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7" t="49792" r="19972" b="33125"/>
          <a:stretch/>
        </p:blipFill>
        <p:spPr>
          <a:xfrm>
            <a:off x="2560321" y="3251200"/>
            <a:ext cx="2641601" cy="166624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" name="Table 153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" name="Table 155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Table 157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Table 159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" name="Table 161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" name="Table 163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 165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Table 123"/>
          <p:cNvGraphicFramePr/>
          <p:nvPr>
            <p:extLst>
              <p:ext uri="{D42A27DB-BD31-4B8C-83A1-F6EECF244321}">
                <p14:modId xmlns:p14="http://schemas.microsoft.com/office/powerpoint/2010/main" val="1770909376"/>
              </p:ext>
            </p:extLst>
          </p:nvPr>
        </p:nvGraphicFramePr>
        <p:xfrm>
          <a:off x="0" y="-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38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3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4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97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Casa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dos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Pája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ne</a:t>
                      </a:r>
                      <a:r>
                        <a:rPr lang="es-ES" dirty="0" smtClean="0"/>
                        <a:t>jo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rPr lang="es-ES" dirty="0" smtClean="0"/>
                        <a:t>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Pa</a:t>
                      </a:r>
                      <a:r>
                        <a:rPr lang="es-ES" dirty="0" smtClean="0"/>
                        <a:t>loma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" name="Table 167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" name="Table 169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" name="Table 171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Table 173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Table 175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Table 177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39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94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" name="Table 179"/>
          <p:cNvGraphicFramePr/>
          <p:nvPr/>
        </p:nvGraphicFramePr>
        <p:xfrm>
          <a:off x="762000" y="787400"/>
          <a:ext cx="11968460" cy="874583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Table 181"/>
          <p:cNvGraphicFramePr/>
          <p:nvPr/>
        </p:nvGraphicFramePr>
        <p:xfrm>
          <a:off x="762000" y="787400"/>
          <a:ext cx="11968461" cy="874583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Table 183"/>
          <p:cNvGraphicFramePr/>
          <p:nvPr/>
        </p:nvGraphicFramePr>
        <p:xfrm>
          <a:off x="762000" y="787400"/>
          <a:ext cx="11968461" cy="874583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36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" name="Table 125"/>
          <p:cNvGraphicFramePr/>
          <p:nvPr>
            <p:extLst>
              <p:ext uri="{D42A27DB-BD31-4B8C-83A1-F6EECF244321}">
                <p14:modId xmlns:p14="http://schemas.microsoft.com/office/powerpoint/2010/main" val="2976274656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24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258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65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Pino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Chiste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Cola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dor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Sal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to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Carro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za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" name="Table 127"/>
          <p:cNvGraphicFramePr/>
          <p:nvPr>
            <p:extLst>
              <p:ext uri="{D42A27DB-BD31-4B8C-83A1-F6EECF244321}">
                <p14:modId xmlns:p14="http://schemas.microsoft.com/office/powerpoint/2010/main" val="2992505389"/>
              </p:ext>
            </p:extLst>
          </p:nvPr>
        </p:nvGraphicFramePr>
        <p:xfrm>
          <a:off x="2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38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3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9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33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Gira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sol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Mano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pla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Bote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lla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Pie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dra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/>
                        <a:t>Pláta</a:t>
                      </a: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no</a:t>
                      </a:r>
                      <a:endParaRPr lang="es-ES" dirty="0">
                        <a:solidFill>
                          <a:schemeClr val="accent5"/>
                        </a:solidFill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" name="Table 129"/>
          <p:cNvGraphicFramePr/>
          <p:nvPr>
            <p:extLst>
              <p:ext uri="{D42A27DB-BD31-4B8C-83A1-F6EECF244321}">
                <p14:modId xmlns:p14="http://schemas.microsoft.com/office/powerpoint/2010/main" val="2156783407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6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5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29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9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rPr lang="es-ES" dirty="0" smtClean="0"/>
                        <a:t>silla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Cor</a:t>
                      </a:r>
                      <a:r>
                        <a:rPr lang="es-ES" dirty="0" smtClean="0"/>
                        <a:t>bata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Sol</a:t>
                      </a:r>
                      <a:r>
                        <a:rPr lang="es-ES" dirty="0" smtClean="0"/>
                        <a:t>dado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Cho</a:t>
                      </a:r>
                      <a:r>
                        <a:rPr lang="es-ES" dirty="0" smtClean="0"/>
                        <a:t>rizo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Pen</a:t>
                      </a:r>
                      <a:r>
                        <a:rPr lang="es-ES" dirty="0" smtClean="0"/>
                        <a:t>diente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Table 131"/>
          <p:cNvGraphicFramePr/>
          <p:nvPr>
            <p:extLst>
              <p:ext uri="{D42A27DB-BD31-4B8C-83A1-F6EECF244321}">
                <p14:modId xmlns:p14="http://schemas.microsoft.com/office/powerpoint/2010/main" val="3070027733"/>
              </p:ext>
            </p:extLst>
          </p:nvPr>
        </p:nvGraphicFramePr>
        <p:xfrm>
          <a:off x="0" y="0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9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2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6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57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So</a:t>
                      </a:r>
                      <a:r>
                        <a:rPr lang="es-ES" dirty="0" smtClean="0"/>
                        <a:t>pera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rPr lang="es-ES" dirty="0" smtClean="0"/>
                        <a:t>baño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Jar</a:t>
                      </a:r>
                      <a:r>
                        <a:rPr lang="es-ES" dirty="0" smtClean="0"/>
                        <a:t>dinero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rPr lang="es-ES" dirty="0" smtClean="0"/>
                        <a:t>pino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O</a:t>
                      </a:r>
                      <a:r>
                        <a:rPr lang="es-ES" dirty="0" smtClean="0"/>
                        <a:t>reja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" name="Table 133"/>
          <p:cNvGraphicFramePr/>
          <p:nvPr>
            <p:extLst>
              <p:ext uri="{D42A27DB-BD31-4B8C-83A1-F6EECF244321}">
                <p14:modId xmlns:p14="http://schemas.microsoft.com/office/powerpoint/2010/main" val="1691133140"/>
              </p:ext>
            </p:extLst>
          </p:nvPr>
        </p:nvGraphicFramePr>
        <p:xfrm>
          <a:off x="0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143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0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7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52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Va</a:t>
                      </a:r>
                      <a:r>
                        <a:rPr lang="es-ES" dirty="0" smtClean="0"/>
                        <a:t>cuna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rPr lang="es-ES" dirty="0" smtClean="0"/>
                        <a:t>bello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Es</a:t>
                      </a:r>
                      <a:r>
                        <a:rPr lang="es-ES" dirty="0" smtClean="0"/>
                        <a:t>cama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Del</a:t>
                      </a:r>
                      <a:r>
                        <a:rPr lang="es-ES" dirty="0" smtClean="0"/>
                        <a:t>fín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Mos</a:t>
                      </a:r>
                      <a:r>
                        <a:rPr lang="es-ES" dirty="0" smtClean="0"/>
                        <a:t>taza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" name="Table 135"/>
          <p:cNvGraphicFramePr/>
          <p:nvPr>
            <p:extLst>
              <p:ext uri="{D42A27DB-BD31-4B8C-83A1-F6EECF244321}">
                <p14:modId xmlns:p14="http://schemas.microsoft.com/office/powerpoint/2010/main" val="81185803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9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93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38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18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lang="es-ES" sz="26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  <a:endParaRPr lang="es-ES" sz="26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Hor</a:t>
                      </a:r>
                      <a:r>
                        <a:rPr lang="es-ES" dirty="0" smtClean="0"/>
                        <a:t>miga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Pu</a:t>
                      </a:r>
                      <a:r>
                        <a:rPr lang="es-ES" dirty="0" smtClean="0"/>
                        <a:t>pila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rPr lang="es-ES" dirty="0" smtClean="0"/>
                        <a:t>pollo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Pan</a:t>
                      </a:r>
                      <a:r>
                        <a:rPr lang="es-ES" dirty="0" smtClean="0"/>
                        <a:t>talón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rPr lang="es-ES" dirty="0" smtClean="0"/>
                        <a:t>llena</a:t>
                      </a:r>
                      <a:endParaRPr lang="es-ES"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329</Words>
  <Application>Microsoft Office PowerPoint</Application>
  <PresentationFormat>Personalizado</PresentationFormat>
  <Paragraphs>167</Paragraphs>
  <Slides>38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43" baseType="lpstr">
      <vt:lpstr>Helvetica</vt:lpstr>
      <vt:lpstr>Helvetica Light</vt:lpstr>
      <vt:lpstr>Helvetica Neue</vt:lpstr>
      <vt:lpstr>Massallera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8</cp:revision>
  <cp:lastPrinted>2019-05-10T11:56:48Z</cp:lastPrinted>
  <dcterms:modified xsi:type="dcterms:W3CDTF">2019-05-10T11:58:30Z</dcterms:modified>
</cp:coreProperties>
</file>